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23" r:id="rId2"/>
    <p:sldId id="331" r:id="rId3"/>
    <p:sldId id="296" r:id="rId4"/>
    <p:sldId id="297" r:id="rId5"/>
    <p:sldId id="298" r:id="rId6"/>
    <p:sldId id="335" r:id="rId7"/>
    <p:sldId id="338" r:id="rId8"/>
    <p:sldId id="300" r:id="rId9"/>
    <p:sldId id="299" r:id="rId10"/>
    <p:sldId id="337" r:id="rId11"/>
    <p:sldId id="332" r:id="rId12"/>
    <p:sldId id="336" r:id="rId13"/>
    <p:sldId id="327" r:id="rId14"/>
    <p:sldId id="303" r:id="rId15"/>
    <p:sldId id="305" r:id="rId16"/>
    <p:sldId id="306" r:id="rId17"/>
    <p:sldId id="307" r:id="rId18"/>
    <p:sldId id="312" r:id="rId19"/>
    <p:sldId id="313" r:id="rId20"/>
    <p:sldId id="314" r:id="rId21"/>
    <p:sldId id="315" r:id="rId22"/>
    <p:sldId id="318" r:id="rId23"/>
    <p:sldId id="321" r:id="rId24"/>
    <p:sldId id="319" r:id="rId25"/>
    <p:sldId id="311" r:id="rId26"/>
    <p:sldId id="329" r:id="rId27"/>
    <p:sldId id="330" r:id="rId28"/>
    <p:sldId id="325" r:id="rId29"/>
    <p:sldId id="328" r:id="rId30"/>
    <p:sldId id="32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650A4-2A79-40D2-A03E-112F2BE2B809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B7F3C-F9DE-4FC1-8F17-241D78D295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0061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99C6B-5A02-43B6-A671-03D4F648FA5A}" type="datetime1">
              <a:rPr lang="ru-RU" smtClean="0"/>
              <a:pPr/>
              <a:t>20.05.2016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CEB8278-4D11-44E0-8779-827EEE843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8DE-9F08-4AB3-9152-0D46482451B4}" type="datetime1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A2955-A5AE-40CF-A272-8D93DDE8DF1E}" type="datetime1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57D1-F8AB-4661-840C-4BD1A3893CA6}" type="datetime1">
              <a:rPr lang="ru-RU" smtClean="0"/>
              <a:pPr/>
              <a:t>20.05.2016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CEB8278-4D11-44E0-8779-827EEE843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2DF89-CC76-4ED3-AD58-7DACA40608EB}" type="datetime1">
              <a:rPr lang="ru-RU" smtClean="0"/>
              <a:pPr/>
              <a:t>20.05.2016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A34-25E4-45FF-8538-EC784EFB825F}" type="datetime1">
              <a:rPr lang="ru-RU" smtClean="0"/>
              <a:pPr/>
              <a:t>20.05.2016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C4EA-D05F-4C08-B7E3-9A3CEC5AEBED}" type="datetime1">
              <a:rPr lang="ru-RU" smtClean="0"/>
              <a:pPr/>
              <a:t>20.05.2016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CEB8278-4D11-44E0-8779-827EEE843B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1E78A-2F39-4209-BBB6-08874C252E0C}" type="datetime1">
              <a:rPr lang="ru-RU" smtClean="0"/>
              <a:pPr/>
              <a:t>20.05.2016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0790-0F47-499E-8303-569A1B399DF6}" type="datetime1">
              <a:rPr lang="ru-RU" smtClean="0"/>
              <a:pPr/>
              <a:t>20.05.2016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2A79-033C-4EEA-B0E8-9D9DD889A4B3}" type="datetime1">
              <a:rPr lang="ru-RU" smtClean="0"/>
              <a:pPr/>
              <a:t>20.05.2016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CB992-32CE-48B0-83A0-B770AC56E4FD}" type="datetime1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F81AE43-21C6-4ED4-8B44-5C310805C9F2}" type="datetime1">
              <a:rPr lang="ru-RU" smtClean="0"/>
              <a:pPr/>
              <a:t>20.05.2016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CEB8278-4D11-44E0-8779-827EEE843B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571480"/>
            <a:ext cx="75724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Социальная инклюзия </a:t>
            </a: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через участие детей с ОВЗ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инвалидностью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театральной деятельности </a:t>
            </a: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(из опыта работы)   </a:t>
            </a: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 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3717032"/>
            <a:ext cx="5256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/>
              <a:t>Крысанова</a:t>
            </a:r>
            <a:r>
              <a:rPr lang="ru-RU" i="1" dirty="0"/>
              <a:t> Елена </a:t>
            </a:r>
            <a:r>
              <a:rPr lang="ru-RU" i="1" dirty="0" smtClean="0"/>
              <a:t>Сергеевна</a:t>
            </a:r>
            <a:r>
              <a:rPr lang="ru-RU" i="1" dirty="0"/>
              <a:t>,</a:t>
            </a:r>
            <a:endParaRPr lang="ru-RU" dirty="0"/>
          </a:p>
          <a:p>
            <a:r>
              <a:rPr lang="ru-RU" i="1" dirty="0"/>
              <a:t>педагог-организатор </a:t>
            </a:r>
            <a:r>
              <a:rPr lang="ru-RU" i="1" dirty="0" smtClean="0"/>
              <a:t>ГБУ АО</a:t>
            </a:r>
            <a:endParaRPr lang="ru-RU" dirty="0"/>
          </a:p>
          <a:p>
            <a:r>
              <a:rPr lang="ru-RU" i="1" dirty="0"/>
              <a:t>«Опорно-экспериментальный </a:t>
            </a:r>
            <a:endParaRPr lang="ru-RU" i="1" dirty="0" smtClean="0"/>
          </a:p>
          <a:p>
            <a:r>
              <a:rPr lang="ru-RU" i="1" dirty="0" smtClean="0"/>
              <a:t>реабилитационный </a:t>
            </a:r>
            <a:r>
              <a:rPr lang="ru-RU" i="1" dirty="0"/>
              <a:t>центр </a:t>
            </a:r>
            <a:r>
              <a:rPr lang="ru-RU" i="1" dirty="0" smtClean="0"/>
              <a:t>для </a:t>
            </a:r>
            <a:r>
              <a:rPr lang="ru-RU" i="1" dirty="0"/>
              <a:t>детей </a:t>
            </a:r>
            <a:endParaRPr lang="ru-RU" i="1" dirty="0" smtClean="0"/>
          </a:p>
          <a:p>
            <a:r>
              <a:rPr lang="ru-RU" i="1" dirty="0" smtClean="0"/>
              <a:t>с </a:t>
            </a:r>
            <a:r>
              <a:rPr lang="ru-RU" i="1" dirty="0"/>
              <a:t>ограниченными возможностями»,</a:t>
            </a:r>
            <a:endParaRPr lang="ru-RU" dirty="0"/>
          </a:p>
          <a:p>
            <a:r>
              <a:rPr lang="ru-RU" i="1" dirty="0"/>
              <a:t>руководитель театральной студии </a:t>
            </a:r>
            <a:endParaRPr lang="ru-RU" i="1" dirty="0" smtClean="0"/>
          </a:p>
          <a:p>
            <a:r>
              <a:rPr lang="ru-RU" i="1" dirty="0" smtClean="0"/>
              <a:t>«</a:t>
            </a:r>
            <a:r>
              <a:rPr lang="ru-RU" i="1" dirty="0"/>
              <a:t>Золотой ключик</a:t>
            </a:r>
            <a:r>
              <a:rPr lang="ru-RU" i="1" dirty="0" smtClean="0"/>
              <a:t>»</a:t>
            </a:r>
            <a:endParaRPr lang="ru-RU" dirty="0"/>
          </a:p>
          <a:p>
            <a:r>
              <a:rPr lang="ru-RU" i="1" dirty="0"/>
              <a:t>г. Архангельск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1285860"/>
            <a:ext cx="750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3717032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t="350" r="23038"/>
          <a:stretch>
            <a:fillRect/>
          </a:stretch>
        </p:blipFill>
        <p:spPr bwMode="auto">
          <a:xfrm>
            <a:off x="142844" y="214290"/>
            <a:ext cx="7286676" cy="6292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6032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" y="-20977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716016" y="476672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Центра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изготовили подснежники для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спектакля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«Двенадцать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месяцев»,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показали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них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№26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3717032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46" t="-719"/>
          <a:stretch/>
        </p:blipFill>
        <p:spPr bwMode="auto">
          <a:xfrm>
            <a:off x="106808" y="3408023"/>
            <a:ext cx="4285981" cy="3335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09" y="91120"/>
            <a:ext cx="4422537" cy="3316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14" t="11062"/>
          <a:stretch/>
        </p:blipFill>
        <p:spPr bwMode="auto">
          <a:xfrm>
            <a:off x="4309685" y="3490519"/>
            <a:ext cx="4746865" cy="3263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32040" y="2946904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март, 2014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7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1285860"/>
            <a:ext cx="750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3717032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857496"/>
            <a:ext cx="5857916" cy="3897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user\Desktop\Капустник театра\DSC_21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2187" y="142852"/>
            <a:ext cx="5157252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0" y="0"/>
            <a:ext cx="3857620" cy="293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Обмен опытом между  учащимися МБОУ СШ №17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воспитанниками Центра в рамках театрального капустника «Притяжение театра». Дети выступили со спектаклями-победителями двух областных творческих конкурсов.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5074" y="3714753"/>
            <a:ext cx="1643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май, 2016 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32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8845814" cy="5948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16632"/>
            <a:ext cx="122714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500034" y="1214422"/>
            <a:ext cx="2786082" cy="71438"/>
          </a:xfrm>
          <a:prstGeom prst="line">
            <a:avLst/>
          </a:prstGeom>
          <a:ln w="222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250001" y="1178703"/>
            <a:ext cx="142876" cy="71438"/>
          </a:xfrm>
          <a:prstGeom prst="line">
            <a:avLst/>
          </a:prstGeom>
          <a:ln w="254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 flipH="1" flipV="1">
            <a:off x="285720" y="1142984"/>
            <a:ext cx="214314" cy="71438"/>
          </a:xfrm>
          <a:prstGeom prst="line">
            <a:avLst/>
          </a:prstGeom>
          <a:ln w="254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5" name="Picture 3" descr="F:\Мешок с яблоками\москва\DSC00817.JPG"/>
          <p:cNvPicPr>
            <a:picLocks noChangeAspect="1" noChangeArrowheads="1"/>
          </p:cNvPicPr>
          <p:nvPr/>
        </p:nvPicPr>
        <p:blipFill>
          <a:blip r:embed="rId3" cstate="print"/>
          <a:srcRect l="18577" t="7657" r="14278"/>
          <a:stretch>
            <a:fillRect/>
          </a:stretch>
        </p:blipFill>
        <p:spPr bwMode="auto">
          <a:xfrm>
            <a:off x="251520" y="908720"/>
            <a:ext cx="7416824" cy="5739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116632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Семейный инклюзивный театр  «Золотой ключик» представил московским зрителям спектакль «Мешок с яблоками» по мотивам  сказки В. Г.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Сутеева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7171" name="Picture 3" descr="F:\Мешок с яблоками\москва\0_d8846_f5648353_orig.jpg"/>
          <p:cNvPicPr>
            <a:picLocks noChangeAspect="1" noChangeArrowheads="1"/>
          </p:cNvPicPr>
          <p:nvPr/>
        </p:nvPicPr>
        <p:blipFill>
          <a:blip r:embed="rId3" cstate="print"/>
          <a:srcRect t="11477" r="5063"/>
          <a:stretch>
            <a:fillRect/>
          </a:stretch>
        </p:blipFill>
        <p:spPr bwMode="auto">
          <a:xfrm>
            <a:off x="107504" y="3356992"/>
            <a:ext cx="5400599" cy="3356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F:\Мешок с яблоками\москва\0_d8844_51f4dda_orig.jpg"/>
          <p:cNvPicPr>
            <a:picLocks noChangeAspect="1" noChangeArrowheads="1"/>
          </p:cNvPicPr>
          <p:nvPr/>
        </p:nvPicPr>
        <p:blipFill>
          <a:blip r:embed="rId4" cstate="print"/>
          <a:srcRect l="5894" t="3549" r="7709" b="4577"/>
          <a:stretch>
            <a:fillRect/>
          </a:stretch>
        </p:blipFill>
        <p:spPr bwMode="auto">
          <a:xfrm>
            <a:off x="3923928" y="116632"/>
            <a:ext cx="5053419" cy="3582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14282" y="285728"/>
            <a:ext cx="36376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спектакле «Мешок с яблоками» приняли участие: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две семьи воспитанников  Реабилитационного центра,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две семьи сотрудников Центра,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два волонтера (сотрудника      Центра).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4" name="Picture 6" descr="http://stat18.privet.ru/lr/0b1cc5c3f0b96e1675b5630f75c598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3521210"/>
            <a:ext cx="1000132" cy="170945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504" y="188640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099" name="Picture 3" descr="Z:\АиИР\Крысанова Е. С\фестиваль семейных театров\11341116\DSC00878.JPG"/>
          <p:cNvPicPr>
            <a:picLocks noChangeAspect="1" noChangeArrowheads="1"/>
          </p:cNvPicPr>
          <p:nvPr/>
        </p:nvPicPr>
        <p:blipFill>
          <a:blip r:embed="rId4" cstate="print"/>
          <a:srcRect l="26245" t="2222"/>
          <a:stretch>
            <a:fillRect/>
          </a:stretch>
        </p:blipFill>
        <p:spPr bwMode="auto">
          <a:xfrm>
            <a:off x="4499992" y="116632"/>
            <a:ext cx="4503409" cy="3359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Z:\АиИР\Крысанова Е. С\фестиваль семейных театров\11341116\DSC00881.JPG"/>
          <p:cNvPicPr>
            <a:picLocks noChangeAspect="1" noChangeArrowheads="1"/>
          </p:cNvPicPr>
          <p:nvPr/>
        </p:nvPicPr>
        <p:blipFill>
          <a:blip r:embed="rId5" cstate="print"/>
          <a:srcRect l="12283" r="3973"/>
          <a:stretch>
            <a:fillRect/>
          </a:stretch>
        </p:blipFill>
        <p:spPr bwMode="auto">
          <a:xfrm>
            <a:off x="142844" y="3143248"/>
            <a:ext cx="5361196" cy="360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15616" y="2564904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 </a:t>
            </a:r>
            <a:endParaRPr lang="ru-RU" sz="2000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3" y="260648"/>
            <a:ext cx="410445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Успешное выступление на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  Московском  фестивале семейных театров «Сказка приходит в твой дом» - главный   результат  работы  студии  «Золотой ключик»  в 2014 году.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ноябрь, 2014 год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71472" y="1844824"/>
            <a:ext cx="71688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рамках проекта ведется работа над постановкой музыкальной сказки «Волшебник Изумрудного города»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которой принимают участие: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ребята из Реабилитационного центра,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творческие коллективы Дворца детского и юношеского творчества,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артисты театра драмы им. М. В. Ломоносова.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Цель: объединение в творческих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программах детей с ОВЗ и здоровых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детей. 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Сроки реализации проекта: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декабрь 2014 г. - май 2015 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04664"/>
            <a:ext cx="7128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Проект ПРОБО «Время добра»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«Благотворительность для всех»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39552" y="26064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 </a:t>
            </a:r>
            <a:endParaRPr lang="ru-RU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3011" name="Picture 3" descr="F:\Проект Волшебник\Репетиция в драмтеатре 7.04.15\IMG_3254.JPG"/>
          <p:cNvPicPr>
            <a:picLocks noChangeAspect="1" noChangeArrowheads="1"/>
          </p:cNvPicPr>
          <p:nvPr/>
        </p:nvPicPr>
        <p:blipFill>
          <a:blip r:embed="rId3" cstate="print"/>
          <a:srcRect t="35032" r="2878" b="4812"/>
          <a:stretch>
            <a:fillRect/>
          </a:stretch>
        </p:blipFill>
        <p:spPr bwMode="auto">
          <a:xfrm>
            <a:off x="179512" y="116632"/>
            <a:ext cx="8719264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51520" y="4077072"/>
            <a:ext cx="32403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Многочасовые репетиции - не проблема для актеров  Драмтеатра, а для воспитанников Центра  это - настоящее испытание…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сценой,  </a:t>
            </a:r>
          </a:p>
          <a:p>
            <a:pPr algn="ctr"/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9" name="Picture 5" descr="E:\ФОТОГРАФИИ\Реаб  ЦЕНТР\2014-2015\Проект Волшебник\Репетиция в драмтеатре 7.04.15\IMG_3240.JPG"/>
          <p:cNvPicPr>
            <a:picLocks noChangeAspect="1" noChangeArrowheads="1"/>
          </p:cNvPicPr>
          <p:nvPr/>
        </p:nvPicPr>
        <p:blipFill>
          <a:blip r:embed="rId4" cstate="print"/>
          <a:srcRect l="28723" t="23936"/>
          <a:stretch>
            <a:fillRect/>
          </a:stretch>
        </p:blipFill>
        <p:spPr bwMode="auto">
          <a:xfrm>
            <a:off x="3714744" y="3571876"/>
            <a:ext cx="4429156" cy="3151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3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J:\Спектакль Волшебник Изумрудного города\Репетиции Волшебника\DSC_0086.JPG"/>
          <p:cNvPicPr>
            <a:picLocks noChangeAspect="1" noChangeArrowheads="1"/>
          </p:cNvPicPr>
          <p:nvPr/>
        </p:nvPicPr>
        <p:blipFill>
          <a:blip r:embed="rId3" cstate="print"/>
          <a:srcRect l="16281" t="-2030"/>
          <a:stretch>
            <a:fillRect/>
          </a:stretch>
        </p:blipFill>
        <p:spPr bwMode="auto">
          <a:xfrm>
            <a:off x="4412402" y="214290"/>
            <a:ext cx="4496170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032342" cy="2954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857752" y="4000504"/>
            <a:ext cx="3429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испытание, которое дети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ОВЗ благополучно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выдержали.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J:\Спектакль Волшебник Изумрудного города\Репетиции Волшебника\DSC_0024.JPG"/>
          <p:cNvPicPr>
            <a:picLocks noChangeAspect="1" noChangeArrowheads="1"/>
          </p:cNvPicPr>
          <p:nvPr/>
        </p:nvPicPr>
        <p:blipFill>
          <a:blip r:embed="rId5" cstate="print"/>
          <a:srcRect l="8108" t="14634" r="12429"/>
          <a:stretch>
            <a:fillRect/>
          </a:stretch>
        </p:blipFill>
        <p:spPr bwMode="auto">
          <a:xfrm>
            <a:off x="214282" y="3357562"/>
            <a:ext cx="4572032" cy="3265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8947" y="337592"/>
            <a:ext cx="8149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3717032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692696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60649"/>
            <a:ext cx="748883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Волшебная сила театра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060868"/>
            <a:ext cx="8208912" cy="5387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эмоциональную сферу ребенка,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заставляет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сочувствовать персонажам, сопереживать разыгрываемые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события;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волевые черты характера,  служит развитию интуиции, смекалки, изобретательности, способности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импровизации;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творческих сил и духовных ценностей ребенка, развитию художественного воображения,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фантазированию;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раскрепощению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самооценки;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активизирует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 ребенка,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совершенствует  звуковую культуру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речи, ее интонационный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строй;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расширять и обогащать опыт сотрудничества, как в реальных,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воображаемых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ситуациях;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пособствует приобретению детьми опыта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взаимоотношений, т.е. служит их социальному развитию.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 – страна реальных фантазий 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доброй сказки,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вымысла и реальности, 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красок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света,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 и музыки.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Театр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благодатная почва для творчества. 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45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3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J:\Спектакль Волшебник Изумрудного города\Репетиции Волшебника\DSC_0177.JPG"/>
          <p:cNvPicPr>
            <a:picLocks noChangeAspect="1" noChangeArrowheads="1"/>
          </p:cNvPicPr>
          <p:nvPr/>
        </p:nvPicPr>
        <p:blipFill>
          <a:blip r:embed="rId3" cstate="print"/>
          <a:srcRect l="13095" t="13067" r="5952"/>
          <a:stretch>
            <a:fillRect/>
          </a:stretch>
        </p:blipFill>
        <p:spPr bwMode="auto">
          <a:xfrm>
            <a:off x="142844" y="3031086"/>
            <a:ext cx="5214974" cy="3723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Пользователь\Desktop\Фото театр Вельск\DSC_0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9787" y="214290"/>
            <a:ext cx="5049932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71472" y="785793"/>
            <a:ext cx="31432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профессиональным светом, звуком и гримом при подготовке спектакля ребята встретились впервые.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3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 descr="J:\Спектакль Волшебник Изумрудного города\Репетиции Волшебника\DSC_0148.JPG"/>
          <p:cNvPicPr>
            <a:picLocks noChangeAspect="1" noChangeArrowheads="1"/>
          </p:cNvPicPr>
          <p:nvPr/>
        </p:nvPicPr>
        <p:blipFill>
          <a:blip r:embed="rId3" cstate="print"/>
          <a:srcRect l="-1665" t="13769"/>
          <a:stretch>
            <a:fillRect/>
          </a:stretch>
        </p:blipFill>
        <p:spPr bwMode="auto">
          <a:xfrm>
            <a:off x="130666" y="701881"/>
            <a:ext cx="8904479" cy="4980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95536" y="5805265"/>
            <a:ext cx="4990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мая 2015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– премьера спектакля «Волшебник Изумрудного города»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3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Пользователь\Desktop\Новая папка\DSC_0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1580" cy="5837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3" name="Picture 5" descr="E:\ФОТОГРАФИИ\Реаб  ЦЕНТР\2014-2015\Проект Волшебник\Спектакль Волшебник Изумрудного города 14 мая 2015 год\GS_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9092" y="3571875"/>
            <a:ext cx="4822064" cy="3214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7170" name="Picture 2" descr="E:\ФОТОГРАФИИ\Реаб  ЦЕНТР\2014-2015\Проект Волшебник\Спектакль Волшебник Изумрудного города 14 мая 2015 год\GS__0184.jpg"/>
          <p:cNvPicPr>
            <a:picLocks noChangeAspect="1" noChangeArrowheads="1"/>
          </p:cNvPicPr>
          <p:nvPr/>
        </p:nvPicPr>
        <p:blipFill>
          <a:blip r:embed="rId4" cstate="print"/>
          <a:srcRect t="5505" r="13762" b="3466"/>
          <a:stretch>
            <a:fillRect/>
          </a:stretch>
        </p:blipFill>
        <p:spPr bwMode="auto">
          <a:xfrm>
            <a:off x="142844" y="142852"/>
            <a:ext cx="5500726" cy="3870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00034" y="4572008"/>
            <a:ext cx="3286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События на сцене вызвали неподдельный интерес у юных зрителей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3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Пользователь\Desktop\Фото театр Вельск\GS__0011.jpg"/>
          <p:cNvPicPr>
            <a:picLocks noChangeAspect="1" noChangeArrowheads="1"/>
          </p:cNvPicPr>
          <p:nvPr/>
        </p:nvPicPr>
        <p:blipFill>
          <a:blip r:embed="rId3" cstate="print"/>
          <a:srcRect l="9638" t="2410"/>
          <a:stretch>
            <a:fillRect/>
          </a:stretch>
        </p:blipFill>
        <p:spPr bwMode="auto">
          <a:xfrm>
            <a:off x="107504" y="202332"/>
            <a:ext cx="8962999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39552" y="26064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 </a:t>
            </a:r>
            <a:endParaRPr lang="ru-RU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18864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85720" y="1785926"/>
            <a:ext cx="792961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Цели и задачи фестиваля: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поддержка и развитие творческого потенциала детей и семьи, в том числе детей с ограниченными возможностями здоровья;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интеграция детей с ограниченными возможностями здоровья в общество;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содействие развитию нового вида творческой деятельности в работе с семьей и детьми;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укрепление детско-родительских и семейных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отношений  в процессе сотворчества;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обмен опытом среди специалистов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государственных организаций социального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обслуживания населения Архангельской области.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" descr="G:\TEMP\1отдел семейной политики\Матвеева\Фестиваль семейных театров\эмблема театр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2357447" cy="235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643174" y="285728"/>
            <a:ext cx="57150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Областной фестиваль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семейных театров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«Сказка приходит в твой дом»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4 декабря 2015 года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39552" y="195293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Спектакль «Приключения Буратино или Золотой ключик -2» - самая масштабная постановка студии.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631" y="953965"/>
            <a:ext cx="8672737" cy="5784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803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4647"/>
            <a:ext cx="8672737" cy="5784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-252536" y="116632"/>
            <a:ext cx="8496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 «Приключения Буратино или Золотой ключик -2» -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масштабная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инклюзивная постановка студии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39552" y="26064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 </a:t>
            </a:r>
            <a:endParaRPr lang="ru-RU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18864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/>
          <a:srcRect l="4738" t="5289" b="12385"/>
          <a:stretch/>
        </p:blipFill>
        <p:spPr bwMode="auto">
          <a:xfrm>
            <a:off x="124490" y="116632"/>
            <a:ext cx="6388837" cy="3682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67544" y="4365103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спектакле приняли участие: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семьи воспитанников Центра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емья сотрудника Центра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Центра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волонтера (сотрудника Центра)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93" t="1381" r="26234"/>
          <a:stretch/>
        </p:blipFill>
        <p:spPr bwMode="auto">
          <a:xfrm>
            <a:off x="5796136" y="2546112"/>
            <a:ext cx="3255947" cy="4277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0"/>
            <a:ext cx="9144000" cy="6858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39552" y="26064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 </a:t>
            </a:r>
            <a:endParaRPr lang="ru-RU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18864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00" y="76768"/>
            <a:ext cx="5797550" cy="3905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/>
          <a:srcRect l="3499" t="1297"/>
          <a:stretch>
            <a:fillRect/>
          </a:stretch>
        </p:blipFill>
        <p:spPr bwMode="auto">
          <a:xfrm>
            <a:off x="4067944" y="3383233"/>
            <a:ext cx="4991702" cy="3405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79512" y="4077072"/>
            <a:ext cx="38884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Участие детей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ограниченными возможностями здоровья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театральной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деятельности -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это путь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к  неограниченному  совершенствованию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творческих качеств личности. 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39552" y="26064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 </a:t>
            </a:r>
            <a:endParaRPr lang="ru-RU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18864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 descr="F:\ЗОЛОТОЙ КЛЮЧИК\Спектакли\_MCH43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8" t="1340"/>
          <a:stretch/>
        </p:blipFill>
        <p:spPr bwMode="auto">
          <a:xfrm>
            <a:off x="85680" y="223843"/>
            <a:ext cx="8972640" cy="6364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980728"/>
            <a:ext cx="74168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проекта - создание условий для социальной адаптации и творческого развития детей с ОВЗ через: </a:t>
            </a:r>
          </a:p>
          <a:p>
            <a:pPr marL="1524000"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музыкальную деятельность;</a:t>
            </a:r>
          </a:p>
          <a:p>
            <a:pPr marL="1524000"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театральную деятельность; </a:t>
            </a:r>
          </a:p>
          <a:p>
            <a:pPr marL="1524000"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анимационное кино, 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также включение родителей в творческий процесс. Привлечение внимания общественности к творческой деятельности детей с ОВЗ и их родителей, организованной на базе Центра.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Продолжительность проекта с 1 сентября 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           2012 года по 31 мая 2013 года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                   </a:t>
            </a:r>
            <a:endParaRPr lang="ru-RU" sz="20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16632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«Радуга жизни»</a:t>
            </a:r>
          </a:p>
        </p:txBody>
      </p:sp>
      <p:pic>
        <p:nvPicPr>
          <p:cNvPr id="8" name="Picture 6" descr="http://stat18.privet.ru/lr/0b1cc5c3f0b96e1675b5630f75c598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822447"/>
            <a:ext cx="1152128" cy="1969253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39552" y="26064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 </a:t>
            </a:r>
            <a:endParaRPr lang="ru-RU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18864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836712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3789040"/>
            <a:ext cx="5148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внимание!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5736" y="1039720"/>
            <a:ext cx="55446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Так, дорогой добрых сказок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с детьми идём вперед.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жизни ярких красок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Дружба с театром придаёт!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http://stat18.privet.ru/lr/0b1cc5c3f0b96e1675b5630f75c598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39710"/>
            <a:ext cx="1800200" cy="30769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946" y="3520846"/>
            <a:ext cx="5044376" cy="3220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F:\Для фильма о сказке\P11008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88846"/>
            <a:ext cx="4393058" cy="3294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076056" y="3429000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 </a:t>
            </a:r>
            <a:endParaRPr lang="ru-RU" sz="20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1071546"/>
            <a:ext cx="39290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Маленький спектакль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мотивам русской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народной сказки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«Царевна-лягушка» -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начало большого театрального движения в нашем Центре.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7818" y="364331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ноябрь,  2012 год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14612" y="1000108"/>
            <a:ext cx="485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1" name="Picture 3" descr="F:\Для фильма о сказке\IMG_9695.JPG"/>
          <p:cNvPicPr>
            <a:picLocks noChangeAspect="1" noChangeArrowheads="1"/>
          </p:cNvPicPr>
          <p:nvPr/>
        </p:nvPicPr>
        <p:blipFill>
          <a:blip r:embed="rId3" cstate="print"/>
          <a:srcRect l="11060" t="9626" r="2139"/>
          <a:stretch>
            <a:fillRect/>
          </a:stretch>
        </p:blipFill>
        <p:spPr bwMode="auto">
          <a:xfrm>
            <a:off x="374086" y="3645024"/>
            <a:ext cx="4434057" cy="3077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2052" name="Picture 4" descr="F:\Для фильма о сказке\IMG_2508.JPG"/>
          <p:cNvPicPr>
            <a:picLocks noChangeAspect="1" noChangeArrowheads="1"/>
          </p:cNvPicPr>
          <p:nvPr/>
        </p:nvPicPr>
        <p:blipFill>
          <a:blip r:embed="rId4" cstate="print"/>
          <a:srcRect l="5414" t="10844" r="12652" b="6016"/>
          <a:stretch>
            <a:fillRect/>
          </a:stretch>
        </p:blipFill>
        <p:spPr bwMode="auto">
          <a:xfrm>
            <a:off x="142842" y="111923"/>
            <a:ext cx="4896544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5143504" y="764704"/>
            <a:ext cx="29568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спектакле по мотивам произведения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С.Я. Маршака «Сказка про козла» впервые участвовал инклюзивный состав детей-актеров, был привлечен волонтёр-сотрудник Центра. 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июнь, 2013 год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1285860"/>
            <a:ext cx="750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3717032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052736"/>
            <a:ext cx="3566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2" descr="C:\Users\лена\Desktop\для сообщения\P10408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10194"/>
            <a:ext cx="5630964" cy="4223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5496" y="116632"/>
            <a:ext cx="7965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 инклюзии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включение  детей 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общеобразовательные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496" y="5229200"/>
            <a:ext cx="5904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 ЛОУ «Мечта»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детей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общеобразовательных школ в коллектив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ОВЗ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Реабилитационного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221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1285860"/>
            <a:ext cx="750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8278-4D11-44E0-8779-827EEE843BAD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3717032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052736"/>
            <a:ext cx="3566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rcRect t="1933" r="2918"/>
          <a:stretch>
            <a:fillRect/>
          </a:stretch>
        </p:blipFill>
        <p:spPr bwMode="auto">
          <a:xfrm>
            <a:off x="2928926" y="142852"/>
            <a:ext cx="6072230" cy="3623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E:\ФОТОГРАФИИ\Реаб  ЦЕНТР\2013-2014\МЕЧТА 2014\P1100370.JPG"/>
          <p:cNvPicPr>
            <a:picLocks noChangeAspect="1" noChangeArrowheads="1"/>
          </p:cNvPicPr>
          <p:nvPr/>
        </p:nvPicPr>
        <p:blipFill>
          <a:blip r:embed="rId4" cstate="print"/>
          <a:srcRect l="7812" t="9687" r="4687" b="2735"/>
          <a:stretch>
            <a:fillRect/>
          </a:stretch>
        </p:blipFill>
        <p:spPr bwMode="auto">
          <a:xfrm>
            <a:off x="142844" y="3643314"/>
            <a:ext cx="5500726" cy="3094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42844" y="428605"/>
            <a:ext cx="2714644" cy="2571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ЛОУ «Мечта» предоставляет  возможность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для осуществления социальной инклюзии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различных видах деятельности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22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77" y="642918"/>
            <a:ext cx="2778343" cy="2709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214678" y="142852"/>
            <a:ext cx="5357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Международный проект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«Через творчество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 взаимопониманию»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43240" y="1500174"/>
            <a:ext cx="56436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Участники проекта: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студенты Архангельского педагогического колледжа,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учащиеся профессиональных школ г. Эмдена (Германия)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воспитанники МБУ  «Опорно-экспериментальный реабилитационный центр для детей с ограниченными возможностями»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4282" y="3857628"/>
            <a:ext cx="6500858" cy="2379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проекта: привлечь внимание общественности к проблемам детей с ограниченными возможностями в России и Германии, развитие социальной активности молодых людей через вовлечение в творческую деятельность на основе международного сотрудничества. 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Сроки реализации проекта –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сентябрь 2012 г. – апрель 2013г.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llaklein.ucoz.ru/_ld/2/96673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F:\Для фильма о сказке\Изображение 028.jpg"/>
          <p:cNvPicPr>
            <a:picLocks noChangeAspect="1" noChangeArrowheads="1"/>
          </p:cNvPicPr>
          <p:nvPr/>
        </p:nvPicPr>
        <p:blipFill>
          <a:blip r:embed="rId3" cstate="print"/>
          <a:srcRect l="2906" t="9945" r="8066" b="1712"/>
          <a:stretch>
            <a:fillRect/>
          </a:stretch>
        </p:blipFill>
        <p:spPr bwMode="auto">
          <a:xfrm>
            <a:off x="142844" y="3643314"/>
            <a:ext cx="4680520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57158" y="214290"/>
            <a:ext cx="31432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12 апреля 2013 г. на сцене Архангельского педагогического колледжа состоялась  премьера оперы-сказки 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«Белоснежка и семь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гномов». Это был первый опыт театрального сотрудничества.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D87E-8A72-4908-9D09-16880FC19D1C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9" name="Picture 2" descr="F:\Для фильма о сказке\IMG_54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84" t="4848" b="15033"/>
          <a:stretch/>
        </p:blipFill>
        <p:spPr bwMode="auto">
          <a:xfrm>
            <a:off x="3591686" y="142852"/>
            <a:ext cx="5394462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2233</TotalTime>
  <Words>1008</Words>
  <Application>Microsoft Office PowerPoint</Application>
  <PresentationFormat>Экран (4:3)</PresentationFormat>
  <Paragraphs>207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user</cp:lastModifiedBy>
  <cp:revision>216</cp:revision>
  <dcterms:created xsi:type="dcterms:W3CDTF">2012-11-10T13:25:03Z</dcterms:created>
  <dcterms:modified xsi:type="dcterms:W3CDTF">2016-05-20T09:56:15Z</dcterms:modified>
</cp:coreProperties>
</file>